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fryzjera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fryzjera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fryzjera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szampon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fryzjerska,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strzyżenie i koloryzacja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szamponu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strzyżenia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szampon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fryzjera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213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2017-05-09T12:09:17Z</dcterms:modified>
</cp:coreProperties>
</file>