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higienistki stomatologicznej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higienistki stomatologicznej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higienistki stomatologicznej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pasta do zębów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stomatologiczna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np.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za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bieg leczniczy w jamie ustnej pacjenta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pasty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usługi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zabiegu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pasta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higienistkę stomatologiczną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nią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222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2017-05-09T11:54:38Z</dcterms:modified>
</cp:coreProperties>
</file>