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kaletnika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kaletnika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kaletnika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portfel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kaletnicza,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naprawa torebki skórzanej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portfela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naprawy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portfel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kaletnika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213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2017-05-09T18:52:55Z</dcterms:modified>
</cp:coreProperties>
</file>