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6" r:id="rId6"/>
    <p:sldId id="277" r:id="rId7"/>
    <p:sldId id="278" r:id="rId8"/>
    <p:sldId id="279" r:id="rId9"/>
    <p:sldId id="281" r:id="rId10"/>
    <p:sldId id="280" r:id="rId11"/>
    <p:sldId id="282" r:id="rId12"/>
    <p:sldId id="283" r:id="rId13"/>
    <p:sldId id="284" r:id="rId14"/>
    <p:sldId id="285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24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16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354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439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346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83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884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593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59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08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316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341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30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1982390" y="3566791"/>
            <a:ext cx="8227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technika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górnictwa odkrywkowego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9" name="Łącznik prosty 8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4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Ludzie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Przedsiębiorstwo to przede wszystkim tworzący je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ludzie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560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Sprzedaż powinna być analizowana jako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całość.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Od nawiązania kontaktu z klientem do dostarczenia produktu, a nawet do obsługi posprzedażowej.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0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Świadectwo materialne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Świadectwo materialne to wszystko,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widać. </a:t>
            </a:r>
          </a:p>
          <a:p>
            <a:pPr algn="ctr"/>
            <a:endParaRPr lang="pl-PL" sz="2400" b="1" dirty="0" smtClean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Wygląd biura, jakość korespondencji, wizytówka i strona internetowa.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6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8238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86933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9765102" y="6486845"/>
            <a:ext cx="2426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Szkoła Górska 2017</a:t>
            </a:r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982390" y="3566791"/>
            <a:ext cx="8227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technika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górnictwa odkrywkowego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5" name="Łącznik prosty 14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395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912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1. produkt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2. cena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price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899482" y="4366026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3. dystrybucja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(place)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780479" y="4361729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4. promocja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promotion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17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produkt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Produktem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technika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górnictwa odkrywkowego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może być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maszyna górnicza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b="1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Specjalistyczna </a:t>
            </a:r>
            <a:r>
              <a:rPr lang="pl-PL" sz="2400" b="1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usługa </a:t>
            </a:r>
            <a:r>
              <a:rPr lang="pl-PL" sz="2400" b="1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górnicza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również może być zaliczona do produktu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36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cena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Cena to koszt produktu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maszyny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lub </a:t>
            </a:r>
            <a:r>
              <a:rPr lang="pl-PL" sz="2400" b="1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usługi</a:t>
            </a:r>
          </a:p>
          <a:p>
            <a:pPr algn="ctr"/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 marketingu mix cena to również warunki sprzedaży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rabaty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preferencje dla stałych klientów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14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dystrybucja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Określa w jaki sposób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maszyna górnicza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dotrze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 klienta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Także to jak klient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znajdzie </a:t>
            </a:r>
            <a:r>
              <a:rPr lang="pl-PL" sz="2400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technika </a:t>
            </a:r>
            <a:r>
              <a:rPr lang="pl-PL" sz="2400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górnictwa odkrywkowego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jak będzie się z nim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kontaktował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63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Promocja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Zawiera to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potocznie nazywamy marketingiem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czyli reklamę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Obejmuje również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public relations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oraz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sprzedaż bezpośrednią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03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3037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 +3P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5. Ludzie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people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6. </a:t>
            </a:r>
            <a:r>
              <a:rPr lang="pl-PL" sz="360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Procesy</a:t>
            </a:r>
            <a:endParaRPr lang="pl-PL" sz="3600" dirty="0" smtClean="0">
              <a:solidFill>
                <a:srgbClr val="FFFFFF"/>
              </a:solidFill>
              <a:latin typeface="Bebas Neue" panose="020B0606020202050201" pitchFamily="34" charset="-18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process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460525" y="4361729"/>
            <a:ext cx="527095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7. Świadectwa materialne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physical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evidence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9957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214</Words>
  <Application>Microsoft Office PowerPoint</Application>
  <PresentationFormat>Niestandardowy</PresentationFormat>
  <Paragraphs>47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Przybylski</dc:creator>
  <cp:lastModifiedBy>Rafal i Sylwia</cp:lastModifiedBy>
  <cp:revision>18</cp:revision>
  <dcterms:created xsi:type="dcterms:W3CDTF">2017-05-04T02:03:14Z</dcterms:created>
  <dcterms:modified xsi:type="dcterms:W3CDTF">2017-05-09T11:01:26Z</dcterms:modified>
</cp:coreProperties>
</file>