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księgarstwa 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księgarstwa 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księgarstwa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książka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zaopatrzenia księgarni w asortyment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książki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usługi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zaopatrzenia księgarni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książka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technika księgarstwa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215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2017-05-09T19:36:40Z</dcterms:modified>
</cp:coreProperties>
</file>