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technika odlewnika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technika odlewnika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technika odlewnika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odlew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Specjalistyczna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usługa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odlewnicza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również 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odlewu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usługi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odlew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technika odlewnika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208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18</cp:revision>
  <dcterms:created xsi:type="dcterms:W3CDTF">2017-05-04T02:03:14Z</dcterms:created>
  <dcterms:modified xsi:type="dcterms:W3CDTF">2017-05-10T07:22:16Z</dcterms:modified>
</cp:coreProperties>
</file>