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weterynarii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weterynarii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weterynarii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szczepionka przeciw wściekliźnie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weterynaryjna,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np.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prowadzenie hodowli zwierząt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szczepionki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usługi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szczepionka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weterynarii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216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2017-05-09T11:09:41Z</dcterms:modified>
</cp:coreProperties>
</file>