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zegarmistrza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zegarmistrza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zegarmistrza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zegar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zegarmistrzowska,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naprawa zegarka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zegara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naprawy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zegar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zegarmistrza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211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19</cp:revision>
  <dcterms:created xsi:type="dcterms:W3CDTF">2017-05-04T02:03:14Z</dcterms:created>
  <dcterms:modified xsi:type="dcterms:W3CDTF">2017-05-09T19:04:40Z</dcterms:modified>
</cp:coreProperties>
</file>