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4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6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54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9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4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8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84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9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5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1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4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0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ślusarza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4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Ludzie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Przedsiębiorstwo to przede wszystkim tworzący je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ludzie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6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Sprzedaż powinna być analizowana jako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całość.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 nawiązania kontaktu z klientem do dostarczenia produktu, a nawet do obsługi posprzedażowej.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Świadectwo materialne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Świadectwo materialne to wszystko,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widać.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Wygląd biura, jakość korespondencji, wizytówka i strona internetowa.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6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82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6933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765102" y="6486845"/>
            <a:ext cx="242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Szkoła Górska 2017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ślusarza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39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1. produkt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2. cena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899482" y="4366026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3. dystrybucja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(place)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80479" y="4361729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4. promocja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produkt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Produktem ślusarza może być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klucz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Cała usługa ślusarska, np. </a:t>
            </a:r>
            <a:r>
              <a:rPr lang="pl-PL" sz="2400" b="1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montaż zamka w drzwiach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również może </a:t>
            </a:r>
            <a:r>
              <a:rPr lang="pl-PL" sz="240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być </a:t>
            </a:r>
            <a:r>
              <a:rPr lang="pl-PL" sz="240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zaliczona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produktu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cena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Cena to koszt produktu 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klucza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lub usługi 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montażu zamka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 marketingu mix cena to również warunki sprzedaży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rabaty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preferencje dla stałych klientów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dystrybucja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Określa w jaki sposób klucz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dotrze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klienta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Także to jak klient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znajdzie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ślusarza i jak będzie się z nim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kontaktował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3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Promocja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Zawiera to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potocznie nazywamy marketingiem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czyli reklamę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Obejmuje również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public relations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oraz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sprzedaż bezpośrednią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3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303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 +3P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5. Ludzie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people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6. </a:t>
            </a:r>
            <a:r>
              <a:rPr lang="pl-PL" sz="360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Procesy</a:t>
            </a:r>
            <a:endParaRPr lang="pl-PL" sz="3600" dirty="0" smtClean="0">
              <a:solidFill>
                <a:srgbClr val="FFFFFF"/>
              </a:solidFill>
              <a:latin typeface="Bebas Neue" panose="020B0606020202050201" pitchFamily="34" charset="-18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60525" y="4361729"/>
            <a:ext cx="527095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7. Świadectwa materialne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physical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evidence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995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215</Words>
  <Application>Microsoft Office PowerPoint</Application>
  <PresentationFormat>Niestandardowy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Przybylski</dc:creator>
  <cp:lastModifiedBy>Rafal i Sylwia</cp:lastModifiedBy>
  <cp:revision>17</cp:revision>
  <dcterms:created xsi:type="dcterms:W3CDTF">2017-05-04T02:03:14Z</dcterms:created>
  <dcterms:modified xsi:type="dcterms:W3CDTF">2017-05-09T11:10:29Z</dcterms:modified>
</cp:coreProperties>
</file>