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cieśli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ciesielskiej: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16.23.Z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Produkcja pozostałych wyrobów stolarskich i ciesielskich dla budownictwa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41.20.Z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Roboty budowlane związane ze wznoszeniem budynków mieszkalnych i niemieszkalnych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43.32.Z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Zakładanie stolarki budowlanej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</a:t>
            </a:r>
            <a:r>
              <a:rPr lang="pl-PL" sz="3600" smtClean="0">
                <a:solidFill>
                  <a:srgbClr val="FFFFFF"/>
                </a:solidFill>
                <a:latin typeface="Bebas Neue" panose="020B0606020202050201" pitchFamily="34" charset="-18"/>
              </a:rPr>
              <a:t>dla </a:t>
            </a:r>
            <a:r>
              <a:rPr lang="pl-PL" sz="3600" smtClean="0">
                <a:solidFill>
                  <a:srgbClr val="FFFFFF"/>
                </a:solidFill>
                <a:latin typeface="Bebas Neue" panose="020B0606020202050201" pitchFamily="34" charset="-18"/>
              </a:rPr>
              <a:t>cieśli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250</Words>
  <Application>Microsoft Office PowerPoint</Application>
  <PresentationFormat>Niestandardowy</PresentationFormat>
  <Paragraphs>75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11</cp:revision>
  <dcterms:created xsi:type="dcterms:W3CDTF">2017-05-04T02:03:14Z</dcterms:created>
  <dcterms:modified xsi:type="dcterms:W3CDTF">2017-05-04T10:19:35Z</dcterms:modified>
</cp:coreProperties>
</file>