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dekarza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dekarskiej: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43.91.Z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Wykonywanie konstrukcji i pokryć dachowych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41.20.Z </a:t>
            </a:r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Roboty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budowlane związane ze wznoszeniem budynków mieszkalnych i niemieszkalnych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43.99.Z </a:t>
            </a:r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Pozostałe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specjalistyczne roboty budowlane, gdzie indziej niesklasyfikowane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23.70.Z </a:t>
            </a:r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Cięcie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formowanie i wykańczanie kamienia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dekarza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259</Words>
  <Application>Microsoft Office PowerPoint</Application>
  <PresentationFormat>Niestandardowy</PresentationFormat>
  <Paragraphs>79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2017-05-04T10:26:00Z</dcterms:modified>
</cp:coreProperties>
</file>