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5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39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34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8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8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0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31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4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0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drukarza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48"/>
          <a:stretch/>
        </p:blipFill>
        <p:spPr>
          <a:xfrm>
            <a:off x="-7498" y="0"/>
            <a:ext cx="12199498" cy="684968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3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246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758"/>
          <a:stretch/>
        </p:blipFill>
        <p:spPr>
          <a:xfrm>
            <a:off x="1305" y="-1"/>
            <a:ext cx="12201568" cy="68493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4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opcje formularza</a:t>
            </a:r>
          </a:p>
        </p:txBody>
      </p:sp>
    </p:spTree>
    <p:extLst>
      <p:ext uri="{BB962C8B-B14F-4D97-AF65-F5344CB8AC3E}">
        <p14:creationId xmlns="" xmlns:p14="http://schemas.microsoft.com/office/powerpoint/2010/main" val="384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5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pola</a:t>
            </a:r>
          </a:p>
        </p:txBody>
      </p:sp>
    </p:spTree>
    <p:extLst>
      <p:ext uri="{BB962C8B-B14F-4D97-AF65-F5344CB8AC3E}">
        <p14:creationId xmlns="" xmlns:p14="http://schemas.microsoft.com/office/powerpoint/2010/main" val="625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Wybierz przeważający i pozostałe rodzaje działalności według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Polskiej Klasyfikacji Działalności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902"/>
          <a:stretch/>
        </p:blipFill>
        <p:spPr>
          <a:xfrm>
            <a:off x="1644770" y="3832119"/>
            <a:ext cx="8902460" cy="2108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8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Przykładowe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PKD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działalności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drukarskiej: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u="sng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18.13.Z </a:t>
            </a:r>
            <a:r>
              <a:rPr lang="pl-PL" sz="2400" u="sng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Działalność usługowa związana z przygotowywaniem do druku</a:t>
            </a:r>
          </a:p>
          <a:p>
            <a:pPr algn="ctr"/>
            <a:endParaRPr lang="pl-PL" sz="2400" b="1" u="sng" dirty="0" smtClean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18.12.Z 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Pozostałe drukowanie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82.19.Z 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Wykonywanie fotokopii, przygotowywanie dokumentów i pozostała specjalistyczna działalność wspomagająca prowadzenie biura</a:t>
            </a:r>
          </a:p>
        </p:txBody>
      </p:sp>
    </p:spTree>
    <p:extLst>
      <p:ext uri="{BB962C8B-B14F-4D97-AF65-F5344CB8AC3E}">
        <p14:creationId xmlns="" xmlns:p14="http://schemas.microsoft.com/office/powerpoint/2010/main" val="684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wniosek!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urzędu skarbowego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(zanim wystawisz pierwszą fakturę)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0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ubezpieczenia społecznego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 dni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5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drukarza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65102" y="6486845"/>
            <a:ext cx="242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Szkoła Górska 2017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 pomysłu do firmy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168649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pomysł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(co będziesz robił?)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84258" y="2090510"/>
            <a:ext cx="3188455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analiza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(biznes plan)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99482" y="4295451"/>
            <a:ext cx="8353424" cy="165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latin typeface="Bebas Neue" panose="020B0606020202050201" pitchFamily="34" charset="-18"/>
              </a:rPr>
              <a:t>3. rejestracja</a:t>
            </a:r>
          </a:p>
          <a:p>
            <a:pPr algn="ctr"/>
            <a:r>
              <a:rPr lang="pl-PL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(formalności)</a:t>
            </a:r>
          </a:p>
        </p:txBody>
      </p:sp>
    </p:spTree>
    <p:extLst>
      <p:ext uri="{BB962C8B-B14F-4D97-AF65-F5344CB8AC3E}">
        <p14:creationId xmlns="" xmlns:p14="http://schemas.microsoft.com/office/powerpoint/2010/main" val="38691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rejestracja działalności gospodarczej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(wypełnij wniosek)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80479" y="2086213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(podpisz wniosek)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9482" y="4366026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3. VAT?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(rejestracji dla celów podatkowych)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780479" y="4361729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4. ZUS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(zgłoszenie do ubezpieczenia)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Centralna Ewidencja i Informacja </a:t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Działalności Gospodarczej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wypełnić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też złożyć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osobiście lub listem poleconym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wniosek online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formularz na stronie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ceidg.gov.pl</a:t>
            </a:r>
            <a:endParaRPr lang="pl-PL" sz="2400" dirty="0" smtClean="0">
              <a:solidFill>
                <a:srgbClr val="090909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75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rgbClr val="C00000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na bieżąco sprawdza 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popraw je przed podpisaniem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5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" b="11015"/>
          <a:stretch/>
        </p:blipFill>
        <p:spPr>
          <a:xfrm>
            <a:off x="21615" y="0"/>
            <a:ext cx="12170385" cy="684968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1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Zarejestruj firmę</a:t>
            </a:r>
          </a:p>
        </p:txBody>
      </p:sp>
    </p:spTree>
    <p:extLst>
      <p:ext uri="{BB962C8B-B14F-4D97-AF65-F5344CB8AC3E}">
        <p14:creationId xmlns="" xmlns:p14="http://schemas.microsoft.com/office/powerpoint/2010/main" val="2191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697"/>
          <a:stretch/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59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251</Words>
  <Application>Microsoft Office PowerPoint</Application>
  <PresentationFormat>Niestandardowy</PresentationFormat>
  <Paragraphs>76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Przybylski</dc:creator>
  <cp:lastModifiedBy>Rafal i Sylwia</cp:lastModifiedBy>
  <cp:revision>13</cp:revision>
  <dcterms:created xsi:type="dcterms:W3CDTF">2017-05-04T02:03:14Z</dcterms:created>
  <dcterms:modified xsi:type="dcterms:W3CDTF">2017-05-04T08:27:16Z</dcterms:modified>
</cp:coreProperties>
</file>