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elektryka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elektrycznej: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43.21.Z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Wykonywanie instalacji elektrycznych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33.14.Z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Naprawa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konserwacja urządzeń elektrycznych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elektryka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237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2017-05-04T11:19:19Z</dcterms:modified>
</cp:coreProperties>
</file>