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fotografa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:p14="http://schemas.microsoft.com/office/powerpoint/2010/main" xmlns="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:p14="http://schemas.microsoft.com/office/powerpoint/2010/main" xmlns="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:p14="http://schemas.microsoft.com/office/powerpoint/2010/main" xmlns="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fotograficznej:</a:t>
            </a: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74.20.Z 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Działalność 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fotograficzna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59.11.Z</a:t>
            </a:r>
            <a:b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Działalność związana z produkcją filmów, nagrań wideo i</a:t>
            </a:r>
            <a:r>
              <a:rPr lang="en-US" dirty="0"/>
              <a:t>  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programów telewizyjnych</a:t>
            </a:r>
            <a:endParaRPr lang="pl-PL" sz="2400" b="1" dirty="0" smtClean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74.10.Z</a:t>
            </a:r>
            <a:b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Działalność w zakresie specjalistycznego projektowania</a:t>
            </a:r>
            <a:endParaRPr lang="pl-PL" sz="2400" dirty="0" smtClean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73.11.Z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Działalność agencji reklamowych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fotografa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:p14="http://schemas.microsoft.com/office/powerpoint/2010/main" xmlns="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:p14="http://schemas.microsoft.com/office/powerpoint/2010/main" xmlns="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:p14="http://schemas.microsoft.com/office/powerpoint/2010/main" xmlns="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231</Words>
  <Application>Microsoft Office PowerPoint</Application>
  <PresentationFormat>Niestandardowy</PresentationFormat>
  <Paragraphs>75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9</cp:revision>
  <dcterms:created xsi:type="dcterms:W3CDTF">2017-05-04T02:03:14Z</dcterms:created>
  <dcterms:modified xsi:type="dcterms:W3CDTF">2017-05-04T08:01:18Z</dcterms:modified>
</cp:coreProperties>
</file>