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fryzjera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fryzjerskiej:</a:t>
            </a: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96.02.Z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Fryzjerstwo i pozostałe zabiegi kosmetyczne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96.09.Z 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Pozostała działalność usługowa, gdzie indziej niesklasyfikowana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47.75.Z 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Sprzedaż detaliczna kosmetyków i artykułów toaletowych prowadzona w wyspecjalizowanych sklepach</a:t>
            </a: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fryzjera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252</Words>
  <Application>Microsoft Office PowerPoint</Application>
  <PresentationFormat>Niestandardowy</PresentationFormat>
  <Paragraphs>76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9</cp:revision>
  <dcterms:created xsi:type="dcterms:W3CDTF">2017-05-04T02:03:14Z</dcterms:created>
  <dcterms:modified xsi:type="dcterms:W3CDTF">2017-05-04T08:27:53Z</dcterms:modified>
</cp:coreProperties>
</file>