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garbarza skór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 garbarstwem skór: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15.11.Z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Wyprawa skór, garbowanie; wyprawa i barwienie skór futerkowych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14.11.Z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Produkcja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odzieży skórzanej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95.29.Z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Naprawa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pozostałych artykułów użytku osobistego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domowego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garbarza skór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255</Words>
  <Application>Microsoft Office PowerPoint</Application>
  <PresentationFormat>Niestandardowy</PresentationFormat>
  <Paragraphs>78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2017-05-04T09:50:11Z</dcterms:modified>
</cp:coreProperties>
</file>