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górnika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odkrywkowej eksploatacji złóż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74" y="5641675"/>
            <a:ext cx="2650966" cy="1216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związanej z górnictwem odkrywkowym: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09.90.Z Działalność usługowa wspomagająca pozostałe górnictwo i </a:t>
            </a:r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wydobywanie</a:t>
            </a:r>
          </a:p>
          <a:p>
            <a:pPr algn="ctr"/>
            <a:endParaRPr lang="pl-PL" sz="2400" b="1" u="sng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49.41.Z</a:t>
            </a:r>
            <a:r>
              <a:rPr lang="en-US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Transport </a:t>
            </a:r>
            <a:r>
              <a:rPr lang="en-US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drogowy</a:t>
            </a:r>
            <a:r>
              <a:rPr lang="en-US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towarów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górnika odkrywkowej eksploatacji złóż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55" y="5667555"/>
            <a:ext cx="2594559" cy="119044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248</Words>
  <Application>Microsoft Office PowerPoint</Application>
  <PresentationFormat>Niestandardowy</PresentationFormat>
  <Paragraphs>74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2017-05-10T08:31:22Z</dcterms:modified>
</cp:coreProperties>
</file>