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higienistki stomatologicznej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2" y="5642893"/>
            <a:ext cx="2648309" cy="1215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stomatologicznej:</a:t>
            </a:r>
          </a:p>
          <a:p>
            <a:pPr algn="ctr"/>
            <a:endParaRPr lang="pl-PL" sz="2400" u="sng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86.90.E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Pozostała działalność w zakresie opieki zdrowotnej, gdzie indziej niesklasyfikowana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86.23.Z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Praktyka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lekarska dentystyczna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higienistki stomatologicznej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8" y="5634154"/>
            <a:ext cx="2667356" cy="122384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244</Words>
  <Application>Microsoft Office PowerPoint</Application>
  <PresentationFormat>Niestandardowy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2017-05-10T09:38:12Z</dcterms:modified>
</cp:coreProperties>
</file>