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kaletnika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kaletniczej: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15.12.Z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toreb bagażowych, toreb ręcznych i podobnych wyrobów kaletniczych; produkcja wyrobów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rymarskich</a:t>
            </a:r>
          </a:p>
          <a:p>
            <a:pPr algn="ctr"/>
            <a:endParaRPr lang="pl-PL" sz="2400" u="sng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14.11.Z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odzieży skórzanej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47.91.Z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prowadzona przez domy sprzedaży wysyłkowej lub Internet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47.72.Z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obuwia i wyrobów skórzanych prowadzona w wyspecjalizowanych sklepach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kaletnika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267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2017-05-04T09:56:20Z</dcterms:modified>
</cp:coreProperties>
</file>