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kierowcy mechanika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jako kierowca mechanik: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45.20.Z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Konserwacja i naprawa pojazdów samochodowych, z wyłączeniem motocykli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49.41.Z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Transport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drogowy towarów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49.32.Z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taksówek osobowych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77.11.Z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Wynajem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dzierżawa samochodów osobowych i furgonetek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kierowcy mechanika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257</Words>
  <Application>Microsoft Office PowerPoint</Application>
  <PresentationFormat>Niestandardowy</PresentationFormat>
  <Paragraphs>78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2017-05-04T09:00:33Z</dcterms:modified>
</cp:coreProperties>
</file>