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kominiarza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kominiarskiej: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81.22.Z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Specjalistyczne sprzątanie budynków i obiektów przemysłowych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43.99.Z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Pozostałe specjalistyczne roboty budowlane, gdzie indziej niesklasyfikowane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kominiarza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243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2017-05-04T10:28:02Z</dcterms:modified>
</cp:coreProperties>
</file>