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koszykarza-plecionkarza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koszykarsko-plecionkarskiej: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16.29.Z </a:t>
            </a:r>
            <a:r>
              <a:rPr lang="pl-PL" sz="2400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Produkcja pozostałych wyrobów z drewna; produkcja wyrobów z korka, słomy i materiałów używanych do wyplatania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47.91.Z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Sprzedaż detaliczna prowadzona przez domy sprzedaży wysyłkowej lub Internet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47.99.Z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Pozostała sprzedaż detaliczna prowadzona poza siecią sklepową, straganami i targowiskami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koszykarza-plecionkarza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267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12</cp:revision>
  <dcterms:created xsi:type="dcterms:W3CDTF">2017-05-04T02:03:14Z</dcterms:created>
  <dcterms:modified xsi:type="dcterms:W3CDTF">2017-05-04T08:29:05Z</dcterms:modified>
</cp:coreProperties>
</file>