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kowala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kowalskiej: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25.50.Z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Kucie, prasowanie, wytłaczanie i walcowanie metali; metalurgia proszków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25.73.Z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narzędzi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metalowych wyrobów gotowych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kowala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249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2017-05-04T18:05:30Z</dcterms:modified>
</cp:coreProperties>
</file>