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krawca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:p14="http://schemas.microsoft.com/office/powerpoint/2010/main" xmlns="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:p14="http://schemas.microsoft.com/office/powerpoint/2010/main" xmlns="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krawieckiej: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95.29.Z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Naprawa pozostałych artykułów użytku osobistego i domowego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14.13.Z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pozostałej odzieży wierzchniej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14.14.Z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bielizny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14.39.Z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pozostałej odzieży dzianej</a:t>
            </a:r>
          </a:p>
        </p:txBody>
      </p:sp>
    </p:spTree>
    <p:extLst>
      <p:ext uri="{BB962C8B-B14F-4D97-AF65-F5344CB8AC3E}">
        <p14:creationId xmlns:p14="http://schemas.microsoft.com/office/powerpoint/2010/main" xmlns="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</a:t>
            </a:r>
            <a:r>
              <a:rPr lang="pl-PL" sz="3600" smtClean="0">
                <a:solidFill>
                  <a:srgbClr val="FFFFFF"/>
                </a:solidFill>
                <a:latin typeface="Bebas Neue" panose="020B0606020202050201" pitchFamily="34" charset="-18"/>
              </a:rPr>
              <a:t>dla krawca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:p14="http://schemas.microsoft.com/office/powerpoint/2010/main" xmlns="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:p14="http://schemas.microsoft.com/office/powerpoint/2010/main" xmlns="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248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2017-05-04T09:59:56Z</dcterms:modified>
</cp:coreProperties>
</file>