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kucharza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gastronomicznej: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10.85.Z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Wytwarzanie gotowych posiłków i dań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10.89.Z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pozostałych artykułów spożywczych, gdzie indziej niesklasyfikowana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47.11.Z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detaliczna prowadzona w niewyspecjalizowanych sklepach z przewagą żywności, napojów i wyrobów tytoniowych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kucharza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257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2017-05-10T09:11:56Z</dcterms:modified>
</cp:coreProperties>
</file>