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lakiernika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związanej z lakiernictwem samochodowym: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45.20.Z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Konserwacja i naprawa pojazdów samochodowych, z wyłączeniem 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motocykli</a:t>
            </a:r>
          </a:p>
          <a:p>
            <a:pPr algn="ctr"/>
            <a:endParaRPr lang="pl-PL" sz="2400" u="sng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45.11.Z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Sprzedaż hurtowa i detaliczna samochodów osobowych i furgonetek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45.40.Z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hurtowa i detaliczna motocykli, ich naprawa i konserwacja oraz sprzedaż hurtowa i detaliczna części i akcesoriów do nich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lakiernika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270</Words>
  <Application>Microsoft Office PowerPoint</Application>
  <PresentationFormat>Niestandardowy</PresentationFormat>
  <Paragraphs>75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2017-05-04T18:11:09Z</dcterms:modified>
</cp:coreProperties>
</file>