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mechanika motocyklowego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012" y="5665819"/>
            <a:ext cx="2598344" cy="1192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prowadzonej przez mechanika motocyklowego: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45.40.Z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Sprzedaż hurtowa i detaliczna motocykli, ich naprawa i konserwacja oraz sprzedaż hurtowa i detaliczna części i akcesoriów do nich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45.20.Z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Konserwacja i naprawa pojazdów samochodowych, z wyłączeniem motocykli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45.32.Z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Sprzedaż detaliczna części i akcesoriów do pojazdów samochodowych, z wyłączeniem motocykli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mechanika motocyklowego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30" y="5653945"/>
            <a:ext cx="2624223" cy="120405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276</Words>
  <Application>Microsoft Office PowerPoint</Application>
  <PresentationFormat>Niestandardowy</PresentationFormat>
  <Paragraphs>75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2017-05-04T18:14:32Z</dcterms:modified>
</cp:coreProperties>
</file>