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budownictwa wodnego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59" y="5655265"/>
            <a:ext cx="2777706" cy="1274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budownictwem wodnym: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23.61.Z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wyrobów budowlanych z betonu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konstrukcji metalowych i ich części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Przygotowanie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terenu pod budowę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budownictwa wodnego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29" y="5681650"/>
            <a:ext cx="2563839" cy="11763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252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2017-05-04T10:33:36Z</dcterms:modified>
</cp:coreProperties>
</file>