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montera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sieci i urządzeń telekomunikacyjnych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2" y="5606448"/>
            <a:ext cx="2727740" cy="1251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montowaniem sieci i urządzeń telekomunikacyjnych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61.10.Z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w zakresie telekomunikacji przewodowej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61.20.Z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w zakresie telekomunikacji bezprzewodowej, z wyłączeniem telekomunikacji satelitarnej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61.90.Z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w zakresie pozostałej telekomunikacji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62.09.Z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Pozostała działalność usługowa w zakresie technologii informatycznych i komputerowych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montera sieci i urządzeń telekomunikacyjnych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33" y="5586658"/>
            <a:ext cx="2770873" cy="127134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274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2017-05-04T11:23:19Z</dcterms:modified>
</cp:coreProperties>
</file>