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zabudowy i robót wykończeniowych w budownictwie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95" y="5638109"/>
            <a:ext cx="2658737" cy="1219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montowaniem zabudowy oraz robotami wykończeniowymi w budownictwie: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43.33.Z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Posadzkarstwo; tapetowanie i oblicowywanie ścian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43.39.Z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Wykonywanie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robót budowlanych wykończeniowych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43.32.Z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Zakładanie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stolarki budowlanej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Roboty budowlane związane ze wznoszeniem budynków mieszkalnych i niemieszkalnych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montera zabudowy i robót wykończeniowych w budownictwie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76" y="5578743"/>
            <a:ext cx="2788125" cy="127925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274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2017-05-04T10:37:35Z</dcterms:modified>
</cp:coreProperties>
</file>