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murarza-tynkarza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budowlanej, w zawodzie murarz-tynkarz: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43.31.Z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Tynkowanie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41.20.Z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Roboty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budowlane związane ze wznoszeniem budynków mieszkalnych i niemieszkalnych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43.99.Z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specjalistyczne roboty budowlane, gdzie indziej niesklasyfikowane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murarza-tynkarza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252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2017-05-04T10:40:17Z</dcterms:modified>
</cp:coreProperties>
</file>