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obuwnika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obuwniczej:</a:t>
            </a:r>
          </a:p>
          <a:p>
            <a:pPr algn="ctr"/>
            <a:endParaRPr lang="pl-PL" sz="2400" u="sng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15.20.Z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Produkcja obuwia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95.23.Z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Naprawa obuwia i wyrobów skórzanych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47.72.Z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Sprzedaż detaliczna obuwia i wyrobów skórzanych prowadzona w wyspecjalizowanych sklepach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47.82.Z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Sprzedaż detaliczna wyrobów tekstylnych, odzieży i obuwia prowadzona na straganach i targowiskach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obuwnika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261</Words>
  <Application>Microsoft Office PowerPoint</Application>
  <PresentationFormat>Niestandardowy</PresentationFormat>
  <Paragraphs>76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2017-05-04T10:06:23Z</dcterms:modified>
</cp:coreProperties>
</file>