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opiekuna medycznego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opieką medyczną: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88.10.Z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Pomoc społeczna bez zakwaterowania dla osób w podeszłym wieku i osób niepełnosprawnych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88.91.Z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Opieka dzienna nad dziećmi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opiekuna medycznego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250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2017-05-10T09:40:11Z</dcterms:modified>
</cp:coreProperties>
</file>