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piekarza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piekarniczej: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10.71.Z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pieczywa; produkcja świeżych wyrobów ciastkarskich i ciastek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10.72.Z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sucharów i herbatników; produkcja konserwowanych wyrobów ciastkarskich i ciastek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56.10.A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Restauracje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inne stałe placówki gastronomiczne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piekarza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256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2017-05-10T09:14:45Z</dcterms:modified>
</cp:coreProperties>
</file>