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protetyka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słuchu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protetyką słuchu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47.74.Z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detaliczna wyrobów medycznych, włączając ortopedyczne, prowadzona w wyspecjalizowanych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sklepach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86.22.Z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Praktyka lekarska specjalistyczna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33.13.Z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Naprawa i konserwacja urządzeń elektronicznych i optycznych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protetyka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słuchu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257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2017-05-10T09:44:06Z</dcterms:modified>
</cp:coreProperties>
</file>