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pszczelarza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pszczelarskiej: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01.49.Z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Chów i hodowla pozostałych zwierząt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47.99.Z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Pozostała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sprzedaż detaliczna prowadzona poza siecią sklepową, straganami i targowiskami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47.29.Z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Sprzedaż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detaliczna pozostałej żywności prowadzona w wyspecjalizowanych sklepach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pszczelarza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254</Words>
  <Application>Microsoft Office PowerPoint</Application>
  <PresentationFormat>Niestandardowy</PresentationFormat>
  <Paragraphs>77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2017-05-10T08:58:11Z</dcterms:modified>
</cp:coreProperties>
</file>