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rolnika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rolniczej:</a:t>
            </a:r>
          </a:p>
          <a:p>
            <a:pPr algn="ctr"/>
            <a:endParaRPr lang="pl-PL" sz="2400" u="sng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01.61.Z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Działalność usługowa wspomagająca produkcję roślinną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01.62.Z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Działalność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usługowa wspomagająca chów i hodowlę zwierząt gospodarskich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01.63.Z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Działalność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usługowa następująca po zbiorach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rolnika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248</Words>
  <Application>Microsoft Office PowerPoint</Application>
  <PresentationFormat>Niestandardowy</PresentationFormat>
  <Paragraphs>77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2017-05-10T09:00:56Z</dcterms:modified>
</cp:coreProperties>
</file>