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sprzedawcy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handlowej: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47.75.Z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detaliczna kosmetyków i artykułów toaletowych prowadzona w wyspecjalizowanych sklepach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47.19.Z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detaliczna prowadzona w niewyspecjalizowanych sklepach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47.91.Z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prowadzona przez domy sprzedaży wysyłkowej lub Internet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sprzedawcy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256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12</cp:revision>
  <dcterms:created xsi:type="dcterms:W3CDTF">2017-05-04T02:03:14Z</dcterms:created>
  <dcterms:modified xsi:type="dcterms:W3CDTF">2017-05-04T09:10:11Z</dcterms:modified>
</cp:coreProperties>
</file>