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szkutnika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ze szkutnictwem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30.11.Z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statków i konstrukcji pływających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33.15.Z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statków i łodzi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łodzi wycieczkowych i sportowych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szkutnika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2017-05-04T18:16:51Z</dcterms:modified>
</cp:coreProperties>
</file>