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tapicera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:p14="http://schemas.microsoft.com/office/powerpoint/2010/main" xmlns="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:p14="http://schemas.microsoft.com/office/powerpoint/2010/main" xmlns="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tapicerskiej: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31.09.Z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Produkcja pozostałych mebli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95.24.Z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Naprawa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 konserwacja mebli i wyposażenia domowego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47.59.Z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mebli, sprzętu oświetleniowego i pozostałych artykułów użytku domowego prowadzona w wyspecjalizowanych sklepach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47.91.Z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Sprzedaż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detaliczna prowadzona przez domy sprzedaży wysyłkowej lub Internet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tapicera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:p14="http://schemas.microsoft.com/office/powerpoint/2010/main" xmlns="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:p14="http://schemas.microsoft.com/office/powerpoint/2010/main" xmlns="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:p14="http://schemas.microsoft.com/office/powerpoint/2010/main" xmlns="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265</Words>
  <Application>Microsoft Office PowerPoint</Application>
  <PresentationFormat>Niestandardowy</PresentationFormat>
  <Paragraphs>78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2017-05-04T08:19:06Z</dcterms:modified>
</cp:coreProperties>
</file>