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administracji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administracyjnej: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82.11.Z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Działalność usługowa związana z administracyjną obsługą biura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82.19.Z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Wykonywanie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fotokopii, przygotowywanie dokumentów i pozostała specjalistyczna działalność wspomagająca prowadzenie biura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85.60.Z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wspomagająca edukację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administracji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254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11</cp:revision>
  <dcterms:created xsi:type="dcterms:W3CDTF">2017-05-04T02:03:14Z</dcterms:created>
  <dcterms:modified xsi:type="dcterms:W3CDTF">2017-05-04T09:13:16Z</dcterms:modified>
</cp:coreProperties>
</file>