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archiwisty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archiwistycznej: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91.01.B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Działalność archiwów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96.09.Z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usługowa, gdzie indziej niesklasyfikowana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82.19.Z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Wykonywanie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fotokopii, przygotowywanie dokumentów i pozostała specjalistyczna działalność wspomagająca prowadzenie biura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archiwisty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253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2017-05-04T09:15:31Z</dcterms:modified>
</cp:coreProperties>
</file>