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awionika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prowadzonej przez </a:t>
            </a:r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24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awionika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33.16.Z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i konserwacja statków powietrznych i statków kosmicznych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30.30.Z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statków powietrznych, statków kosmicznych i podobnych maszyn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71.20.B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badania i analizy techniczne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awionika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257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2017-05-04T18:31:31Z</dcterms:modified>
</cp:coreProperties>
</file>