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bezpieczeństwa i higieny pracy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4" y="5598533"/>
            <a:ext cx="2744992" cy="1259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BHP: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70.22.Z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Pozostałe doradztwo w zakresie prowadzenia działalności gospodarczej i zarządzania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85.59.B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pozaszkolne formy edukacji, gdzie indziej niesklasyfikowane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bezpieczeństwa i higieny pracy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97" y="5606449"/>
            <a:ext cx="2727739" cy="125155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256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2017-05-10T09:47:00Z</dcterms:modified>
</cp:coreProperties>
</file>