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budowy fortepianów i pianin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86" y="5618324"/>
            <a:ext cx="2701860" cy="1239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budową fortepianów i pianin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95.29.Z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Naprawa pozostałych artykułów użytku osobistego i domowego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33.19.Z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Naprawa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konserwacja pozostałego sprzętu i wyposażenia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32.20.Z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Produkcja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instrumentów muzycznych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budowy fortepianów i pianin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11" y="5614364"/>
            <a:ext cx="2710487" cy="124363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260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2017-05-04T11:25:53Z</dcterms:modified>
</cp:coreProperties>
</file>