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elektronika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elektronicznej: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33.13.Z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i konserwacja urządzeń elektronicznych i optycznych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95.11.Z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i konserwacja komputerów i urządzeń peryferyjnych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i konserwacja maszyn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46.52.Z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Sprzedaż hurtowa sprzętu elektronicznego i telekomunikacyjnego oraz części do niego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elektronika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261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2017-05-04T11:27:45Z</dcterms:modified>
</cp:coreProperties>
</file>