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technika gazownictwa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="" xmlns:p14="http://schemas.microsoft.com/office/powerpoint/2010/main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="" xmlns:p14="http://schemas.microsoft.com/office/powerpoint/2010/main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gazowniczej: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43.22.Z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Wykonywanie instalacji wodno-kanalizacyjnych, cieplnych, gazowych i klimatyzacyjnych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33.12.Z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Naprawa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 konserwacja maszyn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43.29.Z </a:t>
            </a:r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Wykonywanie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pozostałych instalacji budowlanych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technika gazownictwa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="" xmlns:p14="http://schemas.microsoft.com/office/powerpoint/2010/main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="" xmlns:p14="http://schemas.microsoft.com/office/powerpoint/2010/main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249</Words>
  <Application>Microsoft Office PowerPoint</Application>
  <PresentationFormat>Niestandardowy</PresentationFormat>
  <Paragraphs>77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11</cp:revision>
  <dcterms:created xsi:type="dcterms:W3CDTF">2017-05-04T02:03:14Z</dcterms:created>
  <dcterms:modified xsi:type="dcterms:W3CDTF">2017-05-04T10:46:25Z</dcterms:modified>
</cp:coreProperties>
</file>