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geologa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geologicznej: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43.13.Z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Wykonywanie wykopów i wierceń geologiczno-inżynierskich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71.12.Z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w zakresie inżynierii i związane z nią doradztwo techniczne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82.11.Z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usługowa związana z administracyjną obsługą biura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geologa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254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2017-05-10T09:03:04Z</dcterms:modified>
</cp:coreProperties>
</file>