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górnictwa podziemnego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38" y="5598543"/>
            <a:ext cx="2744971" cy="12594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górnictwem podziemnym: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09.90.Z Działalność usługowa wspomagająca pozostałe górnictwo i </a:t>
            </a:r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wydobywanie</a:t>
            </a:r>
          </a:p>
          <a:p>
            <a:pPr algn="ctr"/>
            <a:endParaRPr lang="pl-PL" sz="2400" b="1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05.10.Z</a:t>
            </a:r>
            <a:r>
              <a:rPr lang="en-US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Wydobywanie</a:t>
            </a:r>
            <a:r>
              <a:rPr lang="en-US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węgla</a:t>
            </a:r>
            <a:r>
              <a:rPr lang="en-US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kamiennego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górnictwa podziemnego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17" y="5590617"/>
            <a:ext cx="2762246" cy="126738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246</Words>
  <Application>Microsoft Office PowerPoint</Application>
  <PresentationFormat>Niestandardowy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2017-05-10T08:35:52Z</dcterms:modified>
</cp:coreProperties>
</file>