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hotelarstwa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hotelarskiej: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55.90.Z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Pozostałe zakwaterowanie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55.10.Z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Hotele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podobne obiekty zakwaterowania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79.90.C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usługowa w zakresie rezerwacji, gdzie indziej niesklasyfikowana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hotelarstwa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249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2017-05-10T09:18:50Z</dcterms:modified>
</cp:coreProperties>
</file>